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" initials="A" lastIdx="1" clrIdx="0">
    <p:extLst>
      <p:ext uri="{19B8F6BF-5375-455C-9EA6-DF929625EA0E}">
        <p15:presenceInfo xmlns:p15="http://schemas.microsoft.com/office/powerpoint/2012/main" userId="Adm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9F7381-1BCA-4067-AE58-331B404A6F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840D774-AD33-49E4-B48E-6150A337D6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BBD212C-4A0D-45E4-8FD4-555236E0E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841368D-5584-4C72-98C7-1D3E89E81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9B2457-16AB-4ED9-B6DD-CC882C855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611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91B60BA-8806-4DB0-956C-B7431D2E31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9AB1110-B2BD-479D-94DE-0609622F4E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B70B15-3D14-4212-8854-6336B3440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735D10-4D25-4BDA-ABD2-0372D79A1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DA007A2-32D1-497F-BFE2-31D37ADE4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023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3C46260-CBB6-4304-B4FA-8159C40C6E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6ACE75F-73EC-4628-94D5-390D4C34DB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6DD4CD2-6AC1-47C0-BE96-AD5452DC3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4B6F55B-6C70-4AC5-BB51-AC3550E43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8A11659-8AB7-42C8-B9CC-7E3A2D5F8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8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6F42E2-D391-46BB-BC8E-239AFC6AE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AEBBAFF-6677-482F-B590-E2392C240A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45D185-E402-482B-B601-C78CB6A89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993052D-5724-4AB0-86DB-9350AD128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ADC16F-1332-4299-BC92-1EE712CB6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089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0B6958-0562-41CF-9C10-36A71E8DE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E2543CA-8F9F-46CF-B028-7D2A0EFFC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39D166-3EC4-42D1-AE65-B5EF2C09B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9289097-3916-4677-9CDA-2AD8253C2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EF2D6E-CA49-4EE0-A4C3-46433E335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464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62F977-A544-4C24-B1F6-86E2B8AB7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FBE8464-BA1C-4DE4-B3BB-82C55A10AE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258A655-61F0-4B02-BBB6-48F8DB9CA5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7ACFFA6-D03F-4FE8-B079-F2D445EF4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27C54EA-BA36-4685-A052-2C1C60B98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22795C2-998B-425C-A082-7D8162486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585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0819BD-C9F8-47D3-9283-9B4C650D4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191655-52D0-40C8-A1DF-39FA2C14F7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8138E00F-4B95-4E10-A40D-83A87AB0E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9518D88-C0EE-44A8-9701-8CCD09F239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F74C359-89F1-41EC-AA58-B29E893FD2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66B2118-B3FF-4197-81E9-8C2A6E7C2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5C0B0FE-11AF-4115-87DF-043AC51A7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26B08D5-21A5-4E23-8C54-84BAFE4AF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046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6D738C-5EA8-40D5-80F1-13A0CA5D8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614EEFD-9C42-4412-8ED3-CB41B0DE1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0F407A2-1471-4B40-9C17-9E26F6150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7842AB3-23F8-45C9-8545-4E789E31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479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E54E9EC-843C-402B-BA7E-916A3D7C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F1C06D3B-94A4-408A-A9AC-15DDF89C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4FC8640-7819-4DF9-B478-3CDE9EA72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50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3A299B-CD87-4F5C-81DA-0EE77C0DE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8566F9-6D4E-4042-A321-057B6991C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242A854-849B-474A-8748-6C1E4077F4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FA4B47-7298-4262-A586-BDE880C2E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2A86935-37BF-4005-B419-A947CC38D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AE806D-D9DD-4645-BD1B-25037D53C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2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169B6B-FBDD-4D3F-BAAA-EACE16B1B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DC48CB5-1572-4E30-BCEF-7F1DA4A62B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756DD40-9EC9-4125-94C9-D8E1051482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335A3D8-EF36-4C78-A4EF-654353F3D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F0869F6-4C22-4887-9424-EF0D99649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4DF69D-0758-409E-8107-F9C4F3ACB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4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11EAED-3F8D-4D74-AA9B-0120E4D29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7D64EDD-467C-4646-956D-01E9429058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F626E55-F931-4A41-A9B2-55ADE46F92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12F62-C24A-4BCE-B451-0F0AA5B3ABA4}" type="datetimeFigureOut">
              <a:rPr lang="en-US" smtClean="0"/>
              <a:t>12/3/2022</a:t>
            </a:fld>
            <a:endParaRPr lang="en-US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730234-97BA-4FBE-AFBE-E89BF28F73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8BB1DF-72B4-4924-A186-E7F6CDE8CC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D2799-9324-4C66-BE1D-FAC940B69F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535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C6D9E6-04E2-458C-A0C9-5EA83C1B6F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F6AE7C-7EB8-411E-B5DE-DB89564B508F}"/>
              </a:ext>
            </a:extLst>
          </p:cNvPr>
          <p:cNvSpPr txBox="1"/>
          <p:nvPr/>
        </p:nvSpPr>
        <p:spPr>
          <a:xfrm>
            <a:off x="2249714" y="2367171"/>
            <a:ext cx="7692571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Century Gothic" panose="020B0502020202020204" pitchFamily="34" charset="0"/>
              </a:rPr>
              <a:t>Чётно-нечётная сортировка</a:t>
            </a:r>
            <a:endParaRPr lang="en-US" sz="6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02D2AB-9556-4047-B6F2-6221FA97F657}"/>
              </a:ext>
            </a:extLst>
          </p:cNvPr>
          <p:cNvSpPr txBox="1"/>
          <p:nvPr/>
        </p:nvSpPr>
        <p:spPr>
          <a:xfrm>
            <a:off x="247650" y="228600"/>
            <a:ext cx="2962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80808"/>
                </a:solidFill>
              </a:rPr>
              <a:t>https://youtu.be/IN2VLk0e-ik</a:t>
            </a:r>
          </a:p>
        </p:txBody>
      </p:sp>
    </p:spTree>
    <p:extLst>
      <p:ext uri="{BB962C8B-B14F-4D97-AF65-F5344CB8AC3E}">
        <p14:creationId xmlns:p14="http://schemas.microsoft.com/office/powerpoint/2010/main" val="1569002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C6D9E6-04E2-458C-A0C9-5EA83C1B6F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F6AE7C-7EB8-411E-B5DE-DB89564B508F}"/>
              </a:ext>
            </a:extLst>
          </p:cNvPr>
          <p:cNvSpPr txBox="1"/>
          <p:nvPr/>
        </p:nvSpPr>
        <p:spPr>
          <a:xfrm>
            <a:off x="791766" y="190028"/>
            <a:ext cx="1060846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Century Gothic" panose="020B0502020202020204" pitchFamily="34" charset="0"/>
              </a:rPr>
              <a:t>Историческая справка</a:t>
            </a:r>
            <a:endParaRPr lang="en-US" sz="6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C6C07F-520F-4BE8-98D7-CE72EFDFA844}"/>
              </a:ext>
            </a:extLst>
          </p:cNvPr>
          <p:cNvSpPr txBox="1"/>
          <p:nvPr/>
        </p:nvSpPr>
        <p:spPr>
          <a:xfrm>
            <a:off x="442686" y="1488052"/>
            <a:ext cx="9499599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Придумал Нико Хаберманн</a:t>
            </a:r>
          </a:p>
          <a:p>
            <a:r>
              <a:rPr lang="ru-RU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1972 году, Нидерланды </a:t>
            </a:r>
            <a:endParaRPr lang="en-US" sz="40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1028" name="Picture 4" descr="notkin_orig">
            <a:extLst>
              <a:ext uri="{FF2B5EF4-FFF2-40B4-BE49-F238E27FC236}">
                <a16:creationId xmlns:a16="http://schemas.microsoft.com/office/drawing/2014/main" id="{65580880-C5AC-478F-BB7F-D870A388DE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8785" y="1652664"/>
            <a:ext cx="3161167" cy="4105412"/>
          </a:xfrm>
          <a:prstGeom prst="rect">
            <a:avLst/>
          </a:prstGeom>
          <a:noFill/>
          <a:effectLst>
            <a:glow rad="609600">
              <a:schemeClr val="accent2">
                <a:satMod val="175000"/>
                <a:alpha val="14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3278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C6D9E6-04E2-458C-A0C9-5EA83C1B6F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F6AE7C-7EB8-411E-B5DE-DB89564B508F}"/>
              </a:ext>
            </a:extLst>
          </p:cNvPr>
          <p:cNvSpPr txBox="1"/>
          <p:nvPr/>
        </p:nvSpPr>
        <p:spPr>
          <a:xfrm>
            <a:off x="2249714" y="190028"/>
            <a:ext cx="769257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Century Gothic" panose="020B0502020202020204" pitchFamily="34" charset="0"/>
              </a:rPr>
              <a:t>Что это такое?</a:t>
            </a:r>
            <a:endParaRPr lang="en-US" sz="6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C6C07F-520F-4BE8-98D7-CE72EFDFA844}"/>
              </a:ext>
            </a:extLst>
          </p:cNvPr>
          <p:cNvSpPr txBox="1"/>
          <p:nvPr/>
        </p:nvSpPr>
        <p:spPr>
          <a:xfrm>
            <a:off x="442686" y="1488052"/>
            <a:ext cx="9499599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- Простая и понятная сортировка для понимания</a:t>
            </a:r>
            <a:endParaRPr lang="en-US" sz="40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endParaRPr lang="ru-RU" sz="4000" dirty="0">
              <a:solidFill>
                <a:schemeClr val="bg1"/>
              </a:solidFill>
              <a:latin typeface="Century Gothic" panose="020B0502020202020204" pitchFamily="34" charset="0"/>
            </a:endParaRPr>
          </a:p>
          <a:p>
            <a:r>
              <a:rPr lang="ru-RU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- Подтип «Пузырьковой» сортировки</a:t>
            </a:r>
          </a:p>
        </p:txBody>
      </p:sp>
    </p:spTree>
    <p:extLst>
      <p:ext uri="{BB962C8B-B14F-4D97-AF65-F5344CB8AC3E}">
        <p14:creationId xmlns:p14="http://schemas.microsoft.com/office/powerpoint/2010/main" val="3648549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C6D9E6-04E2-458C-A0C9-5EA83C1B6F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F6AE7C-7EB8-411E-B5DE-DB89564B508F}"/>
              </a:ext>
            </a:extLst>
          </p:cNvPr>
          <p:cNvSpPr txBox="1"/>
          <p:nvPr/>
        </p:nvSpPr>
        <p:spPr>
          <a:xfrm>
            <a:off x="791766" y="233571"/>
            <a:ext cx="1060846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Century Gothic" panose="020B0502020202020204" pitchFamily="34" charset="0"/>
              </a:rPr>
              <a:t>Общее описание работы алгоритма</a:t>
            </a:r>
            <a:endParaRPr lang="en-US" sz="6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7A57A5-E64B-46F1-9287-949A5027F467}"/>
              </a:ext>
            </a:extLst>
          </p:cNvPr>
          <p:cNvSpPr txBox="1"/>
          <p:nvPr/>
        </p:nvSpPr>
        <p:spPr>
          <a:xfrm>
            <a:off x="429986" y="2712829"/>
            <a:ext cx="9499599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- Пробег слева-направо</a:t>
            </a:r>
          </a:p>
          <a:p>
            <a:r>
              <a:rPr lang="ru-RU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- Ключевая особенность: 2 прохода</a:t>
            </a:r>
          </a:p>
          <a:p>
            <a:r>
              <a:rPr lang="ru-RU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- Алгоритм завершается при условии: </a:t>
            </a:r>
            <a:r>
              <a:rPr lang="en-US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[</a:t>
            </a:r>
            <a:r>
              <a:rPr lang="ru-RU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нечет + чет</a:t>
            </a:r>
            <a:r>
              <a:rPr lang="en-US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]</a:t>
            </a:r>
            <a:r>
              <a:rPr lang="ru-RU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 – нет перестановок</a:t>
            </a:r>
          </a:p>
        </p:txBody>
      </p:sp>
    </p:spTree>
    <p:extLst>
      <p:ext uri="{BB962C8B-B14F-4D97-AF65-F5344CB8AC3E}">
        <p14:creationId xmlns:p14="http://schemas.microsoft.com/office/powerpoint/2010/main" val="374205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C6D9E6-04E2-458C-A0C9-5EA83C1B6F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F6AE7C-7EB8-411E-B5DE-DB89564B508F}"/>
              </a:ext>
            </a:extLst>
          </p:cNvPr>
          <p:cNvSpPr txBox="1"/>
          <p:nvPr/>
        </p:nvSpPr>
        <p:spPr>
          <a:xfrm>
            <a:off x="791766" y="2367171"/>
            <a:ext cx="1060846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Century Gothic" panose="020B0502020202020204" pitchFamily="34" charset="0"/>
              </a:rPr>
              <a:t>Пример</a:t>
            </a:r>
            <a:endParaRPr lang="en-US" sz="6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920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C6D9E6-04E2-458C-A0C9-5EA83C1B6F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еуые">
            <a:hlinkClick r:id="" action="ppaction://media"/>
            <a:extLst>
              <a:ext uri="{FF2B5EF4-FFF2-40B4-BE49-F238E27FC236}">
                <a16:creationId xmlns:a16="http://schemas.microsoft.com/office/drawing/2014/main" id="{E617CC41-6608-4342-8E4B-A88DF19CAA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240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4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C6D9E6-04E2-458C-A0C9-5EA83C1B6F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CEDDD1-40AF-4E01-9B2B-40D5EE22C726}"/>
              </a:ext>
            </a:extLst>
          </p:cNvPr>
          <p:cNvSpPr txBox="1"/>
          <p:nvPr/>
        </p:nvSpPr>
        <p:spPr>
          <a:xfrm>
            <a:off x="791766" y="190028"/>
            <a:ext cx="1060846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Century Gothic" panose="020B0502020202020204" pitchFamily="34" charset="0"/>
              </a:rPr>
              <a:t>Выводы</a:t>
            </a:r>
            <a:endParaRPr lang="en-US" sz="6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45F4DD-7CA0-4798-9D61-B02E0EC8FBF7}"/>
              </a:ext>
            </a:extLst>
          </p:cNvPr>
          <p:cNvSpPr txBox="1"/>
          <p:nvPr/>
        </p:nvSpPr>
        <p:spPr>
          <a:xfrm>
            <a:off x="791766" y="1354189"/>
            <a:ext cx="10608468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- Алгоритм не самый быстрый</a:t>
            </a:r>
          </a:p>
          <a:p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- Однако он прост в объяснении, лёгок в понимании, поэтому часто используется в учебных целях</a:t>
            </a:r>
          </a:p>
          <a:p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</a:rPr>
              <a:t>- На практике, в реальных задачах, применяется редко</a:t>
            </a:r>
            <a:endParaRPr lang="en-US" sz="2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2959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C6D9E6-04E2-458C-A0C9-5EA83C1B6F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CEDDD1-40AF-4E01-9B2B-40D5EE22C726}"/>
              </a:ext>
            </a:extLst>
          </p:cNvPr>
          <p:cNvSpPr txBox="1"/>
          <p:nvPr/>
        </p:nvSpPr>
        <p:spPr>
          <a:xfrm>
            <a:off x="791766" y="190028"/>
            <a:ext cx="1060846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Century Gothic" panose="020B0502020202020204" pitchFamily="34" charset="0"/>
              </a:rPr>
              <a:t>Реализация на с++</a:t>
            </a:r>
            <a:endParaRPr lang="en-US" sz="6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DD79F92-6E17-4F93-AB56-0E6A5CFF3A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148" y="1488052"/>
            <a:ext cx="10019704" cy="4374800"/>
          </a:xfrm>
          <a:prstGeom prst="roundRect">
            <a:avLst>
              <a:gd name="adj" fmla="val 6236"/>
            </a:avLst>
          </a:prstGeom>
          <a:effectLst>
            <a:glow rad="431800">
              <a:srgbClr val="7030A0">
                <a:alpha val="16000"/>
              </a:srgb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9730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4C6D9E6-04E2-458C-A0C9-5EA83C1B6F9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CEDDD1-40AF-4E01-9B2B-40D5EE22C726}"/>
              </a:ext>
            </a:extLst>
          </p:cNvPr>
          <p:cNvSpPr txBox="1"/>
          <p:nvPr/>
        </p:nvSpPr>
        <p:spPr>
          <a:xfrm>
            <a:off x="791766" y="2875002"/>
            <a:ext cx="1060846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6600" dirty="0">
                <a:solidFill>
                  <a:schemeClr val="bg1"/>
                </a:solidFill>
                <a:latin typeface="Century Gothic" panose="020B0502020202020204" pitchFamily="34" charset="0"/>
              </a:rPr>
              <a:t>Спасибо за внимание!</a:t>
            </a:r>
            <a:endParaRPr lang="en-US" sz="6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1403029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1101</TotalTime>
  <Words>104</Words>
  <Application>Microsoft Office PowerPoint</Application>
  <PresentationFormat>Широкоэкранный</PresentationFormat>
  <Paragraphs>20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Century Gothic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40</cp:revision>
  <dcterms:created xsi:type="dcterms:W3CDTF">2022-11-16T10:42:00Z</dcterms:created>
  <dcterms:modified xsi:type="dcterms:W3CDTF">2022-12-03T17:58:50Z</dcterms:modified>
</cp:coreProperties>
</file>

<file path=docProps/thumbnail.jpeg>
</file>